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74" autoAdjust="0"/>
  </p:normalViewPr>
  <p:slideViewPr>
    <p:cSldViewPr>
      <p:cViewPr varScale="1">
        <p:scale>
          <a:sx n="53" d="100"/>
          <a:sy n="53" d="100"/>
        </p:scale>
        <p:origin x="-125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0676-B243-4DD5-86A8-03727FA3F8D4}" type="datetimeFigureOut">
              <a:rPr lang="zh-CN" altLang="en-US" smtClean="0"/>
              <a:pPr/>
              <a:t>2024/6/7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2434-0E93-4872-B733-F90C59DD8A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出国\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696"/>
            <a:ext cx="8892480" cy="6808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47667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华文彩云" pitchFamily="2" charset="-122"/>
                <a:ea typeface="华文彩云" pitchFamily="2" charset="-122"/>
              </a:rPr>
              <a:t>外 贸 </a:t>
            </a:r>
            <a:r>
              <a:rPr lang="en-US" altLang="zh-CN" sz="7200" dirty="0" smtClean="0">
                <a:latin typeface="华文彩云" pitchFamily="2" charset="-122"/>
                <a:ea typeface="华文彩云" pitchFamily="2" charset="-122"/>
              </a:rPr>
              <a:t>20 </a:t>
            </a:r>
            <a:r>
              <a:rPr lang="zh-CN" altLang="en-US" sz="7200" dirty="0" smtClean="0">
                <a:latin typeface="华文彩云" pitchFamily="2" charset="-122"/>
                <a:ea typeface="华文彩云" pitchFamily="2" charset="-122"/>
              </a:rPr>
              <a:t>年</a:t>
            </a:r>
            <a:endParaRPr lang="zh-CN" altLang="en-US" sz="7200" dirty="0"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Users\Administrator\Desktop\出国\198409美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" y="0"/>
            <a:ext cx="91404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1984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9</a:t>
            </a:r>
            <a:r>
              <a:rPr lang="zh-CN" altLang="en-US" sz="2400" b="1" dirty="0" smtClean="0"/>
              <a:t>月赴美、比考察铜材生产线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Administrator\Desktop\出国\198512比德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96" y="0"/>
            <a:ext cx="809800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50912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/>
              <a:t>1985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12</a:t>
            </a:r>
            <a:r>
              <a:rPr lang="zh-CN" altLang="en-US" sz="2400" b="1" dirty="0" smtClean="0"/>
              <a:t>月参加中国欧盟建交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周年活动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strator\Desktop\出国\198512比德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" y="0"/>
            <a:ext cx="86582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56612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与德国签署汽车水箱铜带生产线引进合同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Administrator\Desktop\出国\198611英智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" y="0"/>
            <a:ext cx="831532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33265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11</a:t>
            </a:r>
            <a:r>
              <a:rPr lang="zh-CN" altLang="en-US" sz="2400" b="1" dirty="0" smtClean="0"/>
              <a:t>月赴智利洽谈</a:t>
            </a:r>
            <a:endParaRPr lang="en-US" altLang="zh-CN" sz="2400" b="1" dirty="0" smtClean="0"/>
          </a:p>
          <a:p>
            <a:r>
              <a:rPr lang="en-US" altLang="zh-CN" sz="2400" b="1" dirty="0" smtClean="0"/>
              <a:t>        </a:t>
            </a:r>
            <a:r>
              <a:rPr lang="zh-CN" altLang="en-US" sz="2400" b="1" dirty="0" smtClean="0"/>
              <a:t>铜管生产合资项目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Users\Administrator\Desktop\出国\198611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247"/>
            <a:ext cx="9144000" cy="67035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92280" y="980728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/>
              <a:t>1986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11</a:t>
            </a:r>
            <a:r>
              <a:rPr lang="zh-CN" altLang="en-US" sz="2400" b="1" dirty="0" smtClean="0"/>
              <a:t>月中智第一个合资项目签字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出国\198904巴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" y="0"/>
            <a:ext cx="91404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21328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月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巴西展销会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Users\Administrator\Desktop\出国\199006加美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42" y="0"/>
            <a:ext cx="782391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1990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月赴加拿大美国洽谈业务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Administrator\Desktop\出国\199006加美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83" y="0"/>
            <a:ext cx="87332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海外华商往往是沟通中外贸易的桥梁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Users\Administrator\Desktop\出国\199205日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" y="0"/>
            <a:ext cx="870108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54868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1992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5</a:t>
            </a:r>
            <a:r>
              <a:rPr lang="zh-CN" altLang="en-US" sz="2400" b="1" dirty="0" smtClean="0"/>
              <a:t>月赴日考察购买焊接设备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C:\Users\Administrator\Desktop\出国\199211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45" y="0"/>
            <a:ext cx="86475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51723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/>
              <a:t>1992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11</a:t>
            </a:r>
            <a:r>
              <a:rPr lang="zh-CN" altLang="en-US" sz="2400" b="1" dirty="0" smtClean="0"/>
              <a:t>月赴香港签署合资项目合同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出国\1980美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" y="0"/>
            <a:ext cx="91404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70892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1980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月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赴美考察冶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金技术与设备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C:\Users\Administrator\Desktop\出国\199309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83" y="0"/>
            <a:ext cx="80474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/>
              <a:t>1993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9</a:t>
            </a:r>
            <a:r>
              <a:rPr lang="zh-CN" altLang="en-US" sz="2400" b="1" dirty="0" smtClean="0"/>
              <a:t>月赴新加坡参加贸易洽谈会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Users\Administrator\Desktop\出国\199611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" y="0"/>
            <a:ext cx="852963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/>
              <a:t>1996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11</a:t>
            </a:r>
            <a:r>
              <a:rPr lang="zh-CN" altLang="en-US" sz="2400" b="1" dirty="0" smtClean="0"/>
              <a:t>月赴巴西举办贸易展销会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C:\Users\Administrator\Desktop\出国\199611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319" y="0"/>
            <a:ext cx="391536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48264" y="2204864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途经巴黎看看铁塔也不算高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 descr="C:\Users\Administrator\Desktop\出国\199611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034" y="0"/>
            <a:ext cx="85939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42088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展销会上的中国工艺品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很受欢迎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5544616"/>
          </a:xfrm>
        </p:spPr>
        <p:txBody>
          <a:bodyPr>
            <a:normAutofit/>
          </a:bodyPr>
          <a:lstStyle/>
          <a:p>
            <a:r>
              <a:rPr lang="zh-CN" altLang="en-US" sz="2400" b="1" dirty="0" smtClean="0"/>
              <a:t>（作者谢庆简历）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400" dirty="0" smtClean="0"/>
              <a:t>1959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北京第二实验小学毕业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1965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北京第</a:t>
            </a:r>
            <a:r>
              <a:rPr lang="en-US" altLang="zh-CN" sz="2400" dirty="0" smtClean="0"/>
              <a:t>35</a:t>
            </a:r>
            <a:r>
              <a:rPr lang="zh-CN" altLang="en-US" sz="2400" dirty="0" smtClean="0"/>
              <a:t>中学毕业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1969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解放军外语学院毕业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1969-1973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首钢密云炼铁厂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1973-1979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首钢设计院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1979-1984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北京市冶金局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1984-1995-</a:t>
            </a:r>
            <a:r>
              <a:rPr lang="zh-CN" altLang="en-US" sz="2400" dirty="0" smtClean="0"/>
              <a:t>北京有色金属进出口公司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1995-2000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中国有色金属工贸集团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2000-</a:t>
            </a:r>
            <a:r>
              <a:rPr lang="zh-CN" altLang="en-US" sz="2400" dirty="0" smtClean="0"/>
              <a:t>退休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中国五矿集团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4725144"/>
            <a:ext cx="8208912" cy="14730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CN" i="1" dirty="0" smtClean="0"/>
          </a:p>
          <a:p>
            <a:pPr algn="ctr">
              <a:buNone/>
            </a:pPr>
            <a:endParaRPr lang="en-US" altLang="zh-CN" sz="1800" i="1" dirty="0" smtClean="0"/>
          </a:p>
          <a:p>
            <a:pPr algn="ctr">
              <a:buNone/>
            </a:pPr>
            <a:r>
              <a:rPr lang="en-US" altLang="zh-CN" sz="2800" dirty="0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7" name="Picture 5" descr="C:\Users\Administrator\Desktop\出国\198105美1.jpg"/>
          <p:cNvPicPr>
            <a:picLocks noChangeAspect="1" noChangeArrowheads="1"/>
          </p:cNvPicPr>
          <p:nvPr/>
        </p:nvPicPr>
        <p:blipFill>
          <a:blip r:embed="rId2" cstate="print"/>
          <a:srcRect l="1020" b="53150"/>
          <a:stretch>
            <a:fillRect/>
          </a:stretch>
        </p:blipFill>
        <p:spPr bwMode="auto">
          <a:xfrm>
            <a:off x="0" y="332656"/>
            <a:ext cx="9696089" cy="6120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616530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    1981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月赴美洽谈钢铁产品出口销售业务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出国\198108菲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5" y="332656"/>
            <a:ext cx="9074475" cy="624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59492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  1981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8</a:t>
            </a:r>
            <a:r>
              <a:rPr lang="zh-CN" altLang="en-US" sz="2400" b="1" dirty="0" smtClean="0"/>
              <a:t>月赴菲律宾考察洽谈冶金项目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dministrator\Desktop\出国\198203美.jpg"/>
          <p:cNvPicPr>
            <a:picLocks noChangeAspect="1" noChangeArrowheads="1"/>
          </p:cNvPicPr>
          <p:nvPr/>
        </p:nvPicPr>
        <p:blipFill>
          <a:blip r:embed="rId2" cstate="print"/>
          <a:srcRect b="21468"/>
          <a:stretch>
            <a:fillRect/>
          </a:stretch>
        </p:blipFill>
        <p:spPr bwMode="auto">
          <a:xfrm>
            <a:off x="142177" y="260648"/>
            <a:ext cx="9001823" cy="59766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54868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1982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月赴美考察耐火纤维生产线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出国\198208英德.jpg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-61933" y="404664"/>
            <a:ext cx="9359705" cy="6453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87727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1982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8</a:t>
            </a:r>
            <a:r>
              <a:rPr lang="zh-CN" altLang="en-US" sz="2400" b="1" dirty="0" smtClean="0"/>
              <a:t>月赴英德考察铝箔生产线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strator\Desktop\出国\198301澳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"/>
            <a:ext cx="9144000" cy="6855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20272" y="980728"/>
            <a:ext cx="792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这</a:t>
            </a:r>
            <a:endParaRPr lang="en-US" altLang="zh-CN" sz="4800" b="1" dirty="0" smtClean="0"/>
          </a:p>
          <a:p>
            <a:r>
              <a:rPr lang="zh-CN" altLang="en-US" sz="4800" b="1" dirty="0" smtClean="0"/>
              <a:t>套设备真不错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dministrator\Desktop\出国\198301澳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7"/>
            <a:ext cx="9144000" cy="68526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10527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1983</a:t>
            </a:r>
            <a:r>
              <a:rPr lang="zh-CN" altLang="en-US" sz="2400" b="1" dirty="0" smtClean="0"/>
              <a:t>年考察奥地利钢铁厂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dministrator\Desktop\出国\198304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955"/>
            <a:ext cx="9144000" cy="6620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69269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1983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月首钢耐火材料厂赴美培训组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217</Words>
  <Application>Microsoft Office PowerPoint</Application>
  <PresentationFormat>全屏显示(4:3)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（作者谢庆简历）  1959年-北京第二实验小学毕业 1965年-北京第35中学毕业 1969年-解放军外语学院毕业 1969-1973年-首钢密云炼铁厂 1973-1979年-首钢设计院 1979-1984年-北京市冶金局 1984-1995-北京有色金属进出口公司 1995-2000年-中国有色金属工贸集团 2000-退休-中国五矿集团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71</cp:revision>
  <dcterms:created xsi:type="dcterms:W3CDTF">2024-06-04T01:51:58Z</dcterms:created>
  <dcterms:modified xsi:type="dcterms:W3CDTF">2024-06-07T09:10:21Z</dcterms:modified>
</cp:coreProperties>
</file>