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DE30B-E31D-4958-9D23-CCDCF5D20E57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27258-3C59-45E4-B42F-7C3134E058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7258-3C59-45E4-B42F-7C3134E0586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6231-F303-4A98-B449-42512E5E0195}" type="datetimeFigureOut">
              <a:rPr lang="zh-CN" altLang="en-US" smtClean="0"/>
              <a:pPr/>
              <a:t>2024/6/4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ADD5-36D6-4F7D-8AF6-373BF6D12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出国\image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564266" cy="6381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1412776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华文彩云" pitchFamily="2" charset="-122"/>
                <a:ea typeface="华文彩云" pitchFamily="2" charset="-122"/>
              </a:rPr>
              <a:t>游  四  海</a:t>
            </a:r>
            <a:endParaRPr lang="zh-CN" altLang="en-US" sz="5400" b="1" dirty="0"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strator\Desktop\出国\201604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4002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7647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月古巴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出国\201608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0992" cy="6368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8367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月蒙古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出国\201610越老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611560"/>
            <a:ext cx="8316924" cy="1108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0192" y="494116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月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越老柬三国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strator\Desktop\出国\201907黑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5778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7</a:t>
            </a:r>
            <a:r>
              <a:rPr lang="zh-CN" altLang="en-US" sz="2400" b="1" smtClean="0"/>
              <a:t>月俄罗斯布拉格维申斯克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出国\201908新义州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95096" cy="6146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42930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2019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月朝鲜新义州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>
              <a:buNone/>
            </a:pPr>
            <a:r>
              <a:rPr lang="en-US" altLang="zh-CN" sz="7200" smtClean="0"/>
              <a:t>END</a:t>
            </a:r>
            <a:endParaRPr lang="en-US" altLang="zh-CN" sz="7200" dirty="0"/>
          </a:p>
          <a:p>
            <a:pPr algn="ctr"/>
            <a:endParaRPr lang="en-US" altLang="zh-CN" dirty="0" smtClean="0"/>
          </a:p>
          <a:p>
            <a:pPr algn="ctr"/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出国\201205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268760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2012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月，彼得堡阿芙乐尔巡洋舰</a:t>
            </a:r>
            <a:endParaRPr lang="zh-CN" alt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出国\201407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486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7</a:t>
            </a:r>
            <a:r>
              <a:rPr lang="zh-CN" altLang="en-US" sz="2400" b="1" dirty="0" smtClean="0"/>
              <a:t>月朝鲜平壤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出国\201409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9</a:t>
            </a:r>
            <a:r>
              <a:rPr lang="zh-CN" altLang="en-US" sz="2400" b="1" dirty="0" smtClean="0"/>
              <a:t>月北欧四国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出国\201410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48691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月韩国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出国\201501新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53732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2015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1</a:t>
            </a:r>
            <a:r>
              <a:rPr lang="zh-CN" altLang="en-US" sz="2800" b="1" smtClean="0"/>
              <a:t>月澳新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出国\201506贝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2015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月贝加尔湖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出国\201512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270000"/>
            <a:ext cx="6096000" cy="812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16530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12</a:t>
            </a:r>
            <a:r>
              <a:rPr lang="zh-CN" altLang="en-US" sz="2400" b="1" dirty="0" smtClean="0"/>
              <a:t>月台湾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Administrator\Desktop\出国\201601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26764" cy="8302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5486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月印度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</Words>
  <Application>Microsoft Office PowerPoint</Application>
  <PresentationFormat>全屏显示(4:3)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41</cp:revision>
  <dcterms:created xsi:type="dcterms:W3CDTF">2024-06-04T02:36:07Z</dcterms:created>
  <dcterms:modified xsi:type="dcterms:W3CDTF">2024-06-04T08:31:50Z</dcterms:modified>
</cp:coreProperties>
</file>